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65811218042189"/>
          <c:y val="1.5625E-2"/>
          <c:w val="0.57926083892291247"/>
          <c:h val="0.867443610564304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6"/>
                <c:pt idx="0">
                  <c:v>Other</c:v>
                </c:pt>
                <c:pt idx="1">
                  <c:v>Size</c:v>
                </c:pt>
                <c:pt idx="2">
                  <c:v>Future development potential</c:v>
                </c:pt>
                <c:pt idx="3">
                  <c:v>Good price</c:v>
                </c:pt>
                <c:pt idx="4">
                  <c:v>Rate of return</c:v>
                </c:pt>
                <c:pt idx="5">
                  <c:v>Location</c:v>
                </c:pt>
              </c:strCache>
            </c:strRef>
          </c:cat>
          <c:val>
            <c:numRef>
              <c:f>Sheet1!$B$2:$B$14</c:f>
              <c:numCache>
                <c:formatCode>0.0%</c:formatCode>
                <c:ptCount val="6"/>
                <c:pt idx="0">
                  <c:v>1.824817518248175E-2</c:v>
                </c:pt>
                <c:pt idx="1">
                  <c:v>6.569343065693431E-2</c:v>
                </c:pt>
                <c:pt idx="2">
                  <c:v>6.9343065693430656E-2</c:v>
                </c:pt>
                <c:pt idx="3" formatCode="0%">
                  <c:v>0.17</c:v>
                </c:pt>
                <c:pt idx="4" formatCode="0%">
                  <c:v>0.3029197080291971</c:v>
                </c:pt>
                <c:pt idx="5" formatCode="0%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72064"/>
        <c:axId val="86704128"/>
      </c:barChart>
      <c:catAx>
        <c:axId val="91672064"/>
        <c:scaling>
          <c:orientation val="minMax"/>
        </c:scaling>
        <c:delete val="0"/>
        <c:axPos val="l"/>
        <c:majorTickMark val="out"/>
        <c:minorTickMark val="none"/>
        <c:tickLblPos val="nextTo"/>
        <c:crossAx val="86704128"/>
        <c:crosses val="autoZero"/>
        <c:auto val="1"/>
        <c:lblAlgn val="ctr"/>
        <c:lblOffset val="100"/>
        <c:noMultiLvlLbl val="0"/>
      </c:catAx>
      <c:valAx>
        <c:axId val="867041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9167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AAC4-55AC-466A-A1C4-355AD24824E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2648-9C02-463A-917B-6E1352C2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Other: turn key condition, irrigation</a:t>
            </a:r>
            <a:r>
              <a:rPr lang="en-US" baseline="0" dirty="0" smtClean="0"/>
              <a:t> district water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0CBF6-C2E0-4C81-825C-0DF6521AD10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510-3EAC-4690-A1C8-5AF63B177D7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2300" y="34290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99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057B-E09F-4404-B878-985C6D314168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B04-A366-48B0-832F-E89E40B6681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533400"/>
            <a:ext cx="4495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533400"/>
            <a:ext cx="4495800" cy="4191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724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21760"/>
            <a:ext cx="7772400" cy="1362075"/>
          </a:xfrm>
        </p:spPr>
        <p:txBody>
          <a:bodyPr anchor="t">
            <a:normAutofit/>
          </a:bodyPr>
          <a:lstStyle>
            <a:lvl1pPr algn="ctr">
              <a:defRPr sz="2800" b="1" i="0" cap="none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84028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215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18" y="86747"/>
            <a:ext cx="8229600" cy="802971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9766" y="664249"/>
            <a:ext cx="7352256" cy="914400"/>
          </a:xfrm>
        </p:spPr>
        <p:txBody>
          <a:bodyPr/>
          <a:lstStyle>
            <a:lvl1pPr marL="0" indent="0" algn="ctr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2180312" y="2104634"/>
            <a:ext cx="4708525" cy="2266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9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457200"/>
            <a:ext cx="4495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251" y="457200"/>
            <a:ext cx="44958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9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080F-02BA-4EE3-8974-86AE518F0223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465" y="6212018"/>
            <a:ext cx="432335" cy="56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8641-E78C-40D2-A2B2-B5629DE62FF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31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79DE-691A-4B1A-AD25-9D882AC6EC6A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3C31-246B-4444-A2D4-93F0B89917E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2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5A3A-2B83-49DF-8ED9-6E12CF78C76C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51E-A505-49C1-BEBF-BE1E0B92030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5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4EF-0874-47EA-BDDB-4DA5D00562B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5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B0E9-0A9E-472A-97BC-27766DF92C8E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3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ADE693-72DC-4C63-B255-8DB36E3C9BD1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36B729-50A4-46BA-86F8-ED61BF682D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3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Reasons for Buying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194884"/>
              </p:ext>
            </p:extLst>
          </p:nvPr>
        </p:nvGraphicFramePr>
        <p:xfrm>
          <a:off x="457200" y="1143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248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Q: What was the single most important reason that your last investor buyer chose to purchase that particular property?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B729-50A4-46BA-86F8-ED61BF682D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Top Reasons for Buying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Reasons for Buying</dc:title>
  <dc:creator>Lotus Lou</dc:creator>
  <cp:lastModifiedBy>Lotus Lou</cp:lastModifiedBy>
  <cp:revision>1</cp:revision>
  <dcterms:created xsi:type="dcterms:W3CDTF">2016-04-13T18:06:07Z</dcterms:created>
  <dcterms:modified xsi:type="dcterms:W3CDTF">2016-04-13T18:06:29Z</dcterms:modified>
</cp:coreProperties>
</file>